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6" r:id="rId4"/>
    <p:sldId id="267" r:id="rId5"/>
    <p:sldId id="258" r:id="rId6"/>
    <p:sldId id="259" r:id="rId7"/>
    <p:sldId id="260" r:id="rId8"/>
    <p:sldId id="265" r:id="rId9"/>
    <p:sldId id="261" r:id="rId10"/>
    <p:sldId id="262" r:id="rId11"/>
    <p:sldId id="263" r:id="rId12"/>
    <p:sldId id="264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2455EE-9115-4089-8387-093A442557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55BA1B-9D7F-4658-A323-398FEBDC0F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3A7B20-5EF5-4F82-95DE-DECC5DE927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AEABE-1EC1-471D-966E-D60D4FD78F61}" type="datetimeFigureOut">
              <a:rPr lang="en-GB" smtClean="0"/>
              <a:t>28/04/2020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683DCD-4832-4095-9066-F9095BEE23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27A97E-3A50-49C7-ABD1-5B030815D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BAC82-8585-491A-868E-8733469258F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37428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ADCFE-D1E2-4E0D-BB43-1D0DB0E2C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8DC46CA-1D53-46F0-89F3-F8D300709F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A15D87-3A7C-4C32-885A-01E87EE066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AEABE-1EC1-471D-966E-D60D4FD78F61}" type="datetimeFigureOut">
              <a:rPr lang="en-GB" smtClean="0"/>
              <a:t>28/04/2020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D07B16-F62D-40C1-A846-E293D56EA0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AA0F0B-C9D1-4783-B75D-C189DB809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BAC82-8585-491A-868E-8733469258F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06500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2E0A77D-288A-4918-8F02-CF3100BEEE3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414C398-647B-4C20-9890-ADE5C866B4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3C11A4-FE01-44FD-BEC9-2A1621618F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AEABE-1EC1-471D-966E-D60D4FD78F61}" type="datetimeFigureOut">
              <a:rPr lang="en-GB" smtClean="0"/>
              <a:t>28/04/2020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4BBD93-89E7-44A2-B185-A023B34085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ECBDBE-4341-4A6D-9D09-387E5365AA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BAC82-8585-491A-868E-8733469258F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79003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0E2789-C35E-4582-8F0A-4C443947F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B2C2C2-3EDB-4E7B-A58F-B0A92CEFBB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92CF33-1179-4AF6-ABBE-6573A0FD67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AEABE-1EC1-471D-966E-D60D4FD78F61}" type="datetimeFigureOut">
              <a:rPr lang="en-GB" smtClean="0"/>
              <a:t>28/04/2020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0E4C59-30B8-499D-93D2-03EDF1118B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5520E2-B382-4398-ABDF-DDA236827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BAC82-8585-491A-868E-8733469258F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4916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150D78-16F3-4936-BA70-1C2EEBCD66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129C48-719B-4624-BA37-7EDD90B8CB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E52BA8-4BAF-42F5-B29B-27B66B1CAE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AEABE-1EC1-471D-966E-D60D4FD78F61}" type="datetimeFigureOut">
              <a:rPr lang="en-GB" smtClean="0"/>
              <a:t>28/04/2020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D36D0B-5579-4A37-AB08-F2261B5172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40735F-BF22-4DDA-885D-1C53406193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BAC82-8585-491A-868E-8733469258F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66753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EAEB24-4831-4A05-A921-3E46C7148A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D7A4B9-446F-4252-8BB4-EBCDAF1001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C37724-89C0-467E-85B3-A95DF90AA5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B5AE87-D1AA-4555-B5AC-C2A4F0336B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AEABE-1EC1-471D-966E-D60D4FD78F61}" type="datetimeFigureOut">
              <a:rPr lang="en-GB" smtClean="0"/>
              <a:t>28/04/2020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5C956E-0B62-43F6-94B7-B99DC100EE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912FD9-CECD-4C67-9187-33C970E7DF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BAC82-8585-491A-868E-8733469258F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53787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D7EEC-E99A-4381-9CB8-80F4187AA6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706D1C-0703-44F4-9C7E-76473DE72F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626592-558C-43C8-B082-15200A75D1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8283E04-AFBE-4615-A662-EE0158F5DA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65D4812-B9B7-469A-8202-6DBF87D148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5A1F7F-8143-457C-AD10-A3D8F2328F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AEABE-1EC1-471D-966E-D60D4FD78F61}" type="datetimeFigureOut">
              <a:rPr lang="en-GB" smtClean="0"/>
              <a:t>28/04/2020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A532755-1A3D-4493-A539-39B2C72757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0D1C9B9-0FCD-46C4-9353-746E6E981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BAC82-8585-491A-868E-8733469258F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20772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DE1C57-7F35-4E83-A9FF-530D7324C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CEEC993-2744-4D27-9949-649C8A8DDF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AEABE-1EC1-471D-966E-D60D4FD78F61}" type="datetimeFigureOut">
              <a:rPr lang="en-GB" smtClean="0"/>
              <a:t>28/04/2020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319797-07CC-4F63-9220-B2E720F4F6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905B5E-2844-4CE2-BFF5-32A152A93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BAC82-8585-491A-868E-8733469258F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18987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8360600-393D-4ACE-ABCD-E9EB108377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AEABE-1EC1-471D-966E-D60D4FD78F61}" type="datetimeFigureOut">
              <a:rPr lang="en-GB" smtClean="0"/>
              <a:t>28/04/2020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04829E8-9246-4021-B101-B582D64CF0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47566C-1D23-49D3-8A93-CCF372FC73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BAC82-8585-491A-868E-8733469258F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12588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C2D7A7-20F6-458C-B58E-B97A9D56AD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D81552-06E4-4AD5-91C1-B720FCA20C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4C953C-7C9E-41C7-956D-94739C88F5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0BAE01-5C70-40DE-8F47-9C733BE2BF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AEABE-1EC1-471D-966E-D60D4FD78F61}" type="datetimeFigureOut">
              <a:rPr lang="en-GB" smtClean="0"/>
              <a:t>28/04/2020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FB60B0-BACE-4C3A-88D7-286B92571C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B97E75-4D36-49C8-9FF2-66B2929544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BAC82-8585-491A-868E-8733469258F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24030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84A3B-A7F1-4EAC-AAFC-3AE2163DFE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3CE9D87-9124-450F-A288-3DF873198C7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458450-AF54-432A-881F-B166CF795E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3F054B-CC57-49B8-BC71-1FE026D346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AEABE-1EC1-471D-966E-D60D4FD78F61}" type="datetimeFigureOut">
              <a:rPr lang="en-GB" smtClean="0"/>
              <a:t>28/04/2020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75428D-22D1-46E3-A5DC-739A30DE39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5F1EF5-2B6B-487F-9D4C-1B4D8C9296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BAC82-8585-491A-868E-8733469258F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33471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81DE0C1-E2FB-4F4D-98F1-25B7E5C7FE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5DF8E5-8214-41FA-A59A-847D4A4FF2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37881B-F0D1-44EA-B0CE-92E804D6FF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BAEABE-1EC1-471D-966E-D60D4FD78F61}" type="datetimeFigureOut">
              <a:rPr lang="en-GB" smtClean="0"/>
              <a:t>28/04/2020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039E0E-FD9E-4662-B4E3-FE35B633C7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13775A-006E-4DDA-B3D4-0F24487460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ABAC82-8585-491A-868E-8733469258F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19175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06645B4-987B-4C11-9FA7-50109103E9D8}"/>
              </a:ext>
            </a:extLst>
          </p:cNvPr>
          <p:cNvSpPr txBox="1"/>
          <p:nvPr/>
        </p:nvSpPr>
        <p:spPr>
          <a:xfrm>
            <a:off x="0" y="0"/>
            <a:ext cx="32669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/>
              <a:t>KAMIKAZE 1</a:t>
            </a:r>
            <a:endParaRPr lang="en-GB" sz="3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2B0A6D-559F-4A17-9E5D-82722770B6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38" t="29126" r="15599" b="34239"/>
          <a:stretch/>
        </p:blipFill>
        <p:spPr>
          <a:xfrm>
            <a:off x="355107" y="2172809"/>
            <a:ext cx="6818050" cy="25123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E16627A-0077-496C-8E11-997110747365}"/>
              </a:ext>
            </a:extLst>
          </p:cNvPr>
          <p:cNvSpPr txBox="1"/>
          <p:nvPr/>
        </p:nvSpPr>
        <p:spPr>
          <a:xfrm>
            <a:off x="7998781" y="2767280"/>
            <a:ext cx="290299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Suis une trajectoire prédéterminé jusqu'à ce qu’il sort de la caméra ou touche un mur.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18777534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1A96127-D781-4342-83AD-6F2E805A029C}"/>
              </a:ext>
            </a:extLst>
          </p:cNvPr>
          <p:cNvSpPr txBox="1"/>
          <p:nvPr/>
        </p:nvSpPr>
        <p:spPr>
          <a:xfrm>
            <a:off x="0" y="0"/>
            <a:ext cx="18110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/>
              <a:t>LOURD 1</a:t>
            </a:r>
            <a:endParaRPr lang="en-GB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A566BC-3EE6-4E39-82BB-941A9349ABB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97" t="21360" r="30744" b="26990"/>
          <a:stretch/>
        </p:blipFill>
        <p:spPr>
          <a:xfrm>
            <a:off x="485311" y="1657904"/>
            <a:ext cx="5610689" cy="3542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5444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C2D6E85-D8D9-4C79-9DAC-4580CEE867D0}"/>
              </a:ext>
            </a:extLst>
          </p:cNvPr>
          <p:cNvSpPr txBox="1"/>
          <p:nvPr/>
        </p:nvSpPr>
        <p:spPr>
          <a:xfrm>
            <a:off x="0" y="0"/>
            <a:ext cx="18110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/>
              <a:t>LOURD 2</a:t>
            </a:r>
            <a:endParaRPr lang="en-GB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4DCD80-5DCE-4F8D-89ED-BD655DE32E0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65" t="17864" r="29288" b="12492"/>
          <a:stretch/>
        </p:blipFill>
        <p:spPr>
          <a:xfrm>
            <a:off x="2278602" y="1040906"/>
            <a:ext cx="3817398" cy="477618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70F8322-5FC9-4949-862E-47F2AB76EE6D}"/>
              </a:ext>
            </a:extLst>
          </p:cNvPr>
          <p:cNvSpPr txBox="1"/>
          <p:nvPr/>
        </p:nvSpPr>
        <p:spPr>
          <a:xfrm>
            <a:off x="8043170" y="2921167"/>
            <a:ext cx="29029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+ de vie et + de canons.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40512626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2FBFB17-31FF-4E21-9720-A871750B312C}"/>
              </a:ext>
            </a:extLst>
          </p:cNvPr>
          <p:cNvSpPr txBox="1"/>
          <p:nvPr/>
        </p:nvSpPr>
        <p:spPr>
          <a:xfrm>
            <a:off x="0" y="0"/>
            <a:ext cx="18110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/>
              <a:t>LOURD 3</a:t>
            </a:r>
            <a:endParaRPr lang="en-GB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92DF54-18F4-4E7E-BB1B-56045C041A3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78" t="19028" r="2590" b="34628"/>
          <a:stretch/>
        </p:blipFill>
        <p:spPr>
          <a:xfrm>
            <a:off x="2336307" y="1482569"/>
            <a:ext cx="7519386" cy="317820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82E0828-30A9-400C-8B89-6AB4BE6C9F22}"/>
              </a:ext>
            </a:extLst>
          </p:cNvPr>
          <p:cNvSpPr txBox="1"/>
          <p:nvPr/>
        </p:nvSpPr>
        <p:spPr>
          <a:xfrm>
            <a:off x="6970451" y="4827665"/>
            <a:ext cx="23422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Gros Laser</a:t>
            </a:r>
            <a:endParaRPr lang="en-GB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595FD0-41EB-48AD-BA1E-E6047771D8F5}"/>
              </a:ext>
            </a:extLst>
          </p:cNvPr>
          <p:cNvSpPr txBox="1"/>
          <p:nvPr/>
        </p:nvSpPr>
        <p:spPr>
          <a:xfrm>
            <a:off x="2479829" y="4827665"/>
            <a:ext cx="23422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Préparation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29524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18FA204-99D7-4FAC-9DAC-E024D326209B}"/>
              </a:ext>
            </a:extLst>
          </p:cNvPr>
          <p:cNvSpPr txBox="1"/>
          <p:nvPr/>
        </p:nvSpPr>
        <p:spPr>
          <a:xfrm>
            <a:off x="0" y="0"/>
            <a:ext cx="32669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/>
              <a:t>KAMIKAZE 2</a:t>
            </a:r>
            <a:endParaRPr lang="en-GB" sz="3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DF731B-4F63-4D92-887D-2BA0284DBC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42" t="17735" r="20065" b="13527"/>
          <a:stretch/>
        </p:blipFill>
        <p:spPr>
          <a:xfrm>
            <a:off x="603681" y="1071979"/>
            <a:ext cx="6116715" cy="471404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885F22B-63CC-49B4-868A-F7B4326C7B84}"/>
              </a:ext>
            </a:extLst>
          </p:cNvPr>
          <p:cNvSpPr txBox="1"/>
          <p:nvPr/>
        </p:nvSpPr>
        <p:spPr>
          <a:xfrm>
            <a:off x="8007658" y="3052970"/>
            <a:ext cx="29029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Rebondis sur les murs.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34525430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CE42372-3E62-4329-AD5A-C589FA6A95AE}"/>
              </a:ext>
            </a:extLst>
          </p:cNvPr>
          <p:cNvSpPr txBox="1"/>
          <p:nvPr/>
        </p:nvSpPr>
        <p:spPr>
          <a:xfrm>
            <a:off x="0" y="0"/>
            <a:ext cx="32669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/>
              <a:t>KAMIKAZE 3</a:t>
            </a:r>
            <a:endParaRPr lang="en-GB" sz="3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1B82603-CEF4-460C-A305-837F2404D53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20" t="28220" r="22395" b="50939"/>
          <a:stretch/>
        </p:blipFill>
        <p:spPr>
          <a:xfrm>
            <a:off x="3330606" y="1999695"/>
            <a:ext cx="5530788" cy="142930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2B2C06E-68B7-4231-AEB8-48066F3310AA}"/>
              </a:ext>
            </a:extLst>
          </p:cNvPr>
          <p:cNvSpPr txBox="1"/>
          <p:nvPr/>
        </p:nvSpPr>
        <p:spPr>
          <a:xfrm>
            <a:off x="7199790" y="3783367"/>
            <a:ext cx="8700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Fonce</a:t>
            </a:r>
            <a:endParaRPr lang="en-GB" sz="2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567515-89A4-42A4-8BBF-895A63183EF0}"/>
              </a:ext>
            </a:extLst>
          </p:cNvPr>
          <p:cNvSpPr txBox="1"/>
          <p:nvPr/>
        </p:nvSpPr>
        <p:spPr>
          <a:xfrm>
            <a:off x="4324905" y="3783367"/>
            <a:ext cx="8700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Tire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12548893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E875219-014A-4EBF-953A-21AA299AC012}"/>
              </a:ext>
            </a:extLst>
          </p:cNvPr>
          <p:cNvSpPr txBox="1"/>
          <p:nvPr/>
        </p:nvSpPr>
        <p:spPr>
          <a:xfrm>
            <a:off x="0" y="0"/>
            <a:ext cx="32669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/>
              <a:t>KAMIKAZE 4</a:t>
            </a:r>
            <a:endParaRPr lang="en-GB" sz="3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3B01738-4790-48D3-9B47-C650E81133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61" t="30420" r="17541" b="37476"/>
          <a:stretch/>
        </p:blipFill>
        <p:spPr>
          <a:xfrm>
            <a:off x="3197441" y="1227337"/>
            <a:ext cx="5797118" cy="220166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47020E5-5C61-4E7A-B5B2-E8FD617D29F8}"/>
              </a:ext>
            </a:extLst>
          </p:cNvPr>
          <p:cNvSpPr txBox="1"/>
          <p:nvPr/>
        </p:nvSpPr>
        <p:spPr>
          <a:xfrm>
            <a:off x="3266983" y="3533313"/>
            <a:ext cx="23170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Fonce</a:t>
            </a:r>
            <a:endParaRPr lang="en-GB" sz="2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4F1887-22A6-47F7-A080-7F8E47B9C677}"/>
              </a:ext>
            </a:extLst>
          </p:cNvPr>
          <p:cNvSpPr txBox="1"/>
          <p:nvPr/>
        </p:nvSpPr>
        <p:spPr>
          <a:xfrm>
            <a:off x="6677488" y="3533313"/>
            <a:ext cx="23170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Triplique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24220283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6865FD6-4D03-4C41-9C43-EB2F14999A0C}"/>
              </a:ext>
            </a:extLst>
          </p:cNvPr>
          <p:cNvSpPr txBox="1"/>
          <p:nvPr/>
        </p:nvSpPr>
        <p:spPr>
          <a:xfrm>
            <a:off x="0" y="0"/>
            <a:ext cx="32669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/>
              <a:t>KAMIKAZE 5</a:t>
            </a:r>
            <a:endParaRPr lang="en-GB" sz="3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E27F99-626B-47F1-BB2F-13B8C8E559A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99" t="21618" r="23075" b="25825"/>
          <a:stretch/>
        </p:blipFill>
        <p:spPr>
          <a:xfrm>
            <a:off x="568171" y="1626832"/>
            <a:ext cx="5708342" cy="360433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4DA3C74-D4EA-4631-9BBE-FC5C018548D2}"/>
              </a:ext>
            </a:extLst>
          </p:cNvPr>
          <p:cNvSpPr txBox="1"/>
          <p:nvPr/>
        </p:nvSpPr>
        <p:spPr>
          <a:xfrm>
            <a:off x="7679185" y="2484799"/>
            <a:ext cx="290299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Un Grand Kamikaze qui se sépare en deux Kamikazes qui rebondissent sur les murs.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28535588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70087CE-9B9A-498C-BB3A-EFB02E6E4211}"/>
              </a:ext>
            </a:extLst>
          </p:cNvPr>
          <p:cNvSpPr txBox="1"/>
          <p:nvPr/>
        </p:nvSpPr>
        <p:spPr>
          <a:xfrm>
            <a:off x="0" y="0"/>
            <a:ext cx="37374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/>
              <a:t>MANOEUVRABLE 1</a:t>
            </a:r>
            <a:endParaRPr lang="en-GB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085593-FA5A-419D-A4DB-2252D427FC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09" t="25243" r="31812" b="12881"/>
          <a:stretch/>
        </p:blipFill>
        <p:spPr>
          <a:xfrm>
            <a:off x="849298" y="1307237"/>
            <a:ext cx="5246702" cy="424352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F30AC59-FC3C-4DFA-846F-3D78E7C9F08C}"/>
              </a:ext>
            </a:extLst>
          </p:cNvPr>
          <p:cNvSpPr txBox="1"/>
          <p:nvPr/>
        </p:nvSpPr>
        <p:spPr>
          <a:xfrm>
            <a:off x="7679185" y="2484799"/>
            <a:ext cx="290299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Ils ont leur trajectoire en boucle et envoient des projectiles simples.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30398368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712F4D3-9092-4DE8-B82B-60E7BD48863F}"/>
              </a:ext>
            </a:extLst>
          </p:cNvPr>
          <p:cNvSpPr txBox="1"/>
          <p:nvPr/>
        </p:nvSpPr>
        <p:spPr>
          <a:xfrm>
            <a:off x="0" y="0"/>
            <a:ext cx="36220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/>
              <a:t>MANOEUVRABLE 2</a:t>
            </a:r>
            <a:endParaRPr lang="en-GB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7EB393-73B5-4967-AEC1-C80E359E74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92" t="20712" r="14531" b="21294"/>
          <a:stretch/>
        </p:blipFill>
        <p:spPr>
          <a:xfrm>
            <a:off x="790112" y="1440402"/>
            <a:ext cx="6471822" cy="39771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EA27624-5D75-4ABE-8EC9-2DEC54DB045C}"/>
              </a:ext>
            </a:extLst>
          </p:cNvPr>
          <p:cNvSpPr txBox="1"/>
          <p:nvPr/>
        </p:nvSpPr>
        <p:spPr>
          <a:xfrm>
            <a:off x="7847861" y="3228945"/>
            <a:ext cx="29029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Il se téléporte.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32251909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9894B0D-D2AC-4C26-8031-2E6D39E0C280}"/>
              </a:ext>
            </a:extLst>
          </p:cNvPr>
          <p:cNvSpPr txBox="1"/>
          <p:nvPr/>
        </p:nvSpPr>
        <p:spPr>
          <a:xfrm>
            <a:off x="0" y="0"/>
            <a:ext cx="37730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/>
              <a:t>MANOEUVRABLE 3</a:t>
            </a:r>
            <a:endParaRPr lang="en-GB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92FE64-7490-4025-BD87-07FF3148FA5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93" t="31198" r="27249" b="39158"/>
          <a:stretch/>
        </p:blipFill>
        <p:spPr>
          <a:xfrm>
            <a:off x="787153" y="2412506"/>
            <a:ext cx="5308847" cy="20329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699D215-BCFD-46AC-AC01-E72810E2EB74}"/>
              </a:ext>
            </a:extLst>
          </p:cNvPr>
          <p:cNvSpPr txBox="1"/>
          <p:nvPr/>
        </p:nvSpPr>
        <p:spPr>
          <a:xfrm>
            <a:off x="7572652" y="3134432"/>
            <a:ext cx="33646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Dash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31016217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0DAA0C-93B3-42EF-8BB0-A2DD3A9978AC}"/>
              </a:ext>
            </a:extLst>
          </p:cNvPr>
          <p:cNvSpPr txBox="1"/>
          <p:nvPr/>
        </p:nvSpPr>
        <p:spPr>
          <a:xfrm>
            <a:off x="0" y="0"/>
            <a:ext cx="37730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/>
              <a:t>MANOEUVRABLE 4</a:t>
            </a:r>
            <a:endParaRPr lang="en-GB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F662A3-3870-4534-BD76-A120A9D6FF8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02" t="25372" r="11812" b="13398"/>
          <a:stretch/>
        </p:blipFill>
        <p:spPr>
          <a:xfrm>
            <a:off x="568171" y="1329430"/>
            <a:ext cx="6445188" cy="4199139"/>
          </a:xfrm>
          <a:prstGeom prst="snip1Rect">
            <a:avLst>
              <a:gd name="adj" fmla="val 41614"/>
            </a:avLst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59F1C2A-164D-4516-8F63-533B9F2D0AD3}"/>
              </a:ext>
            </a:extLst>
          </p:cNvPr>
          <p:cNvSpPr txBox="1"/>
          <p:nvPr/>
        </p:nvSpPr>
        <p:spPr>
          <a:xfrm>
            <a:off x="8043170" y="2921167"/>
            <a:ext cx="290299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Il se téléporte et passe par une trajectoire avant de se téléporter encore.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24643670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106</Words>
  <Application>Microsoft Office PowerPoint</Application>
  <PresentationFormat>Widescreen</PresentationFormat>
  <Paragraphs>26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Raphael Pelletier Palumbo</dc:creator>
  <cp:lastModifiedBy>Raphael Pelletier Palumbo</cp:lastModifiedBy>
  <cp:revision>7</cp:revision>
  <dcterms:created xsi:type="dcterms:W3CDTF">2020-04-28T18:01:32Z</dcterms:created>
  <dcterms:modified xsi:type="dcterms:W3CDTF">2020-04-28T18:36:36Z</dcterms:modified>
</cp:coreProperties>
</file>